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sldIdLst>
    <p:sldId id="275" r:id="rId2"/>
  </p:sldIdLst>
  <p:sldSz cx="9144000" cy="5118100"/>
  <p:notesSz cx="9931400" cy="6794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-Sophie Dietz" initials="MD" lastIdx="1" clrIdx="0">
    <p:extLst>
      <p:ext uri="{19B8F6BF-5375-455C-9EA6-DF929625EA0E}">
        <p15:presenceInfo xmlns:p15="http://schemas.microsoft.com/office/powerpoint/2012/main" userId="S-1-5-21-1255108334-525891838-3214669744-1293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9F2"/>
    <a:srgbClr val="F26882"/>
    <a:srgbClr val="EF4060"/>
    <a:srgbClr val="14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796" autoAdjust="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880"/>
        <p:guide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607" cy="341411"/>
          </a:xfrm>
          <a:prstGeom prst="rect">
            <a:avLst/>
          </a:prstGeom>
        </p:spPr>
        <p:txBody>
          <a:bodyPr vert="horz" lIns="107232" tIns="53616" rIns="107232" bIns="53616" rtlCol="0"/>
          <a:lstStyle>
            <a:lvl1pPr algn="l">
              <a:defRPr sz="14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6070" y="1"/>
            <a:ext cx="4303607" cy="341411"/>
          </a:xfrm>
          <a:prstGeom prst="rect">
            <a:avLst/>
          </a:prstGeom>
        </p:spPr>
        <p:txBody>
          <a:bodyPr vert="horz" lIns="107232" tIns="53616" rIns="107232" bIns="53616" rtlCol="0"/>
          <a:lstStyle>
            <a:lvl1pPr algn="r">
              <a:defRPr sz="1400"/>
            </a:lvl1pPr>
          </a:lstStyle>
          <a:p>
            <a:fld id="{E9335EF8-475E-4194-8C4C-F61F54FC3238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19413" y="849313"/>
            <a:ext cx="4092575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7232" tIns="53616" rIns="107232" bIns="5361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3140" y="3270801"/>
            <a:ext cx="7945120" cy="2674387"/>
          </a:xfrm>
          <a:prstGeom prst="rect">
            <a:avLst/>
          </a:prstGeom>
        </p:spPr>
        <p:txBody>
          <a:bodyPr vert="horz" lIns="107232" tIns="53616" rIns="107232" bIns="53616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3090"/>
            <a:ext cx="4303607" cy="341411"/>
          </a:xfrm>
          <a:prstGeom prst="rect">
            <a:avLst/>
          </a:prstGeom>
        </p:spPr>
        <p:txBody>
          <a:bodyPr vert="horz" lIns="107232" tIns="53616" rIns="107232" bIns="53616" rtlCol="0" anchor="b"/>
          <a:lstStyle>
            <a:lvl1pPr algn="l">
              <a:defRPr sz="14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6070" y="6453090"/>
            <a:ext cx="4303607" cy="341411"/>
          </a:xfrm>
          <a:prstGeom prst="rect">
            <a:avLst/>
          </a:prstGeom>
        </p:spPr>
        <p:txBody>
          <a:bodyPr vert="horz" lIns="107232" tIns="53616" rIns="107232" bIns="53616" rtlCol="0" anchor="b"/>
          <a:lstStyle>
            <a:lvl1pPr algn="r">
              <a:defRPr sz="1400"/>
            </a:lvl1pPr>
          </a:lstStyle>
          <a:p>
            <a:fld id="{B12A7C2D-8556-4013-B95D-10DCFA442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92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/>
              <a:t>Ein Austauschsemester in den USA erleben:</a:t>
            </a:r>
            <a:r>
              <a:rPr lang="de-DE" dirty="0"/>
              <a:t> Den American Way of Life kennenlernen, neue Freundschaften knüpfen, den eigenen Horizont erweitern und das Studium auf ein neues Level bringen.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2A7C2D-8556-4013-B95D-10DCFA442B7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89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86611"/>
            <a:ext cx="77724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>
                <a:solidFill>
                  <a:srgbClr val="EF4060"/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66136"/>
            <a:ext cx="6400800" cy="1279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2400" y="4759833"/>
            <a:ext cx="5882640" cy="169277"/>
          </a:xfrm>
        </p:spPr>
        <p:txBody>
          <a:bodyPr lIns="0" tIns="0" rIns="0" bIns="0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International Office  	sprachtandem@fh-muenster.de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31280" y="4759833"/>
            <a:ext cx="2103120" cy="169277"/>
          </a:xfrm>
        </p:spPr>
        <p:txBody>
          <a:bodyPr lIns="0" tIns="0" rIns="0" bIns="0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940" y="657010"/>
            <a:ext cx="1752600" cy="265629"/>
          </a:xfrm>
          <a:prstGeom prst="rect">
            <a:avLst/>
          </a:prstGeom>
        </p:spPr>
      </p:pic>
      <p:grpSp>
        <p:nvGrpSpPr>
          <p:cNvPr id="8" name="object 2"/>
          <p:cNvGrpSpPr/>
          <p:nvPr userDrawn="1"/>
        </p:nvGrpSpPr>
        <p:grpSpPr>
          <a:xfrm>
            <a:off x="940333" y="279012"/>
            <a:ext cx="1289050" cy="783590"/>
            <a:chOff x="940333" y="279012"/>
            <a:chExt cx="1289050" cy="783590"/>
          </a:xfrm>
        </p:grpSpPr>
        <p:sp>
          <p:nvSpPr>
            <p:cNvPr id="9" name="object 3"/>
            <p:cNvSpPr/>
            <p:nvPr/>
          </p:nvSpPr>
          <p:spPr>
            <a:xfrm>
              <a:off x="1305971" y="669032"/>
              <a:ext cx="313690" cy="258445"/>
            </a:xfrm>
            <a:custGeom>
              <a:avLst/>
              <a:gdLst/>
              <a:ahLst/>
              <a:cxnLst/>
              <a:rect l="l" t="t" r="r" b="b"/>
              <a:pathLst>
                <a:path w="313690" h="258444">
                  <a:moveTo>
                    <a:pt x="165125" y="0"/>
                  </a:moveTo>
                  <a:lnTo>
                    <a:pt x="98259" y="12179"/>
                  </a:lnTo>
                  <a:lnTo>
                    <a:pt x="0" y="257949"/>
                  </a:lnTo>
                  <a:lnTo>
                    <a:pt x="313639" y="117081"/>
                  </a:lnTo>
                  <a:lnTo>
                    <a:pt x="165125" y="0"/>
                  </a:lnTo>
                  <a:close/>
                </a:path>
              </a:pathLst>
            </a:custGeom>
            <a:solidFill>
              <a:srgbClr val="2140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4"/>
            <p:cNvSpPr/>
            <p:nvPr/>
          </p:nvSpPr>
          <p:spPr>
            <a:xfrm>
              <a:off x="946683" y="285362"/>
              <a:ext cx="1276350" cy="712470"/>
            </a:xfrm>
            <a:custGeom>
              <a:avLst/>
              <a:gdLst/>
              <a:ahLst/>
              <a:cxnLst/>
              <a:rect l="l" t="t" r="r" b="b"/>
              <a:pathLst>
                <a:path w="1276350" h="712469">
                  <a:moveTo>
                    <a:pt x="1226855" y="0"/>
                  </a:moveTo>
                  <a:lnTo>
                    <a:pt x="1179951" y="1922"/>
                  </a:lnTo>
                  <a:lnTo>
                    <a:pt x="1115563" y="6933"/>
                  </a:lnTo>
                  <a:lnTo>
                    <a:pt x="1076602" y="10468"/>
                  </a:lnTo>
                  <a:lnTo>
                    <a:pt x="742774" y="42806"/>
                  </a:lnTo>
                  <a:lnTo>
                    <a:pt x="591353" y="56584"/>
                  </a:lnTo>
                  <a:lnTo>
                    <a:pt x="507736" y="63801"/>
                  </a:lnTo>
                  <a:lnTo>
                    <a:pt x="418735" y="71169"/>
                  </a:lnTo>
                  <a:lnTo>
                    <a:pt x="324265" y="78635"/>
                  </a:lnTo>
                  <a:lnTo>
                    <a:pt x="224243" y="86147"/>
                  </a:lnTo>
                  <a:lnTo>
                    <a:pt x="182029" y="89508"/>
                  </a:lnTo>
                  <a:lnTo>
                    <a:pt x="124266" y="95387"/>
                  </a:lnTo>
                  <a:lnTo>
                    <a:pt x="65184" y="103995"/>
                  </a:lnTo>
                  <a:lnTo>
                    <a:pt x="19018" y="115543"/>
                  </a:lnTo>
                  <a:lnTo>
                    <a:pt x="0" y="130242"/>
                  </a:lnTo>
                  <a:lnTo>
                    <a:pt x="13959" y="147039"/>
                  </a:lnTo>
                  <a:lnTo>
                    <a:pt x="52230" y="171034"/>
                  </a:lnTo>
                  <a:lnTo>
                    <a:pt x="107543" y="205240"/>
                  </a:lnTo>
                  <a:lnTo>
                    <a:pt x="172631" y="252670"/>
                  </a:lnTo>
                  <a:lnTo>
                    <a:pt x="205571" y="278228"/>
                  </a:lnTo>
                  <a:lnTo>
                    <a:pt x="231003" y="296820"/>
                  </a:lnTo>
                  <a:lnTo>
                    <a:pt x="249287" y="311304"/>
                  </a:lnTo>
                  <a:lnTo>
                    <a:pt x="270343" y="352010"/>
                  </a:lnTo>
                  <a:lnTo>
                    <a:pt x="282581" y="402048"/>
                  </a:lnTo>
                  <a:lnTo>
                    <a:pt x="296325" y="464855"/>
                  </a:lnTo>
                  <a:lnTo>
                    <a:pt x="310401" y="530633"/>
                  </a:lnTo>
                  <a:lnTo>
                    <a:pt x="323639" y="589585"/>
                  </a:lnTo>
                  <a:lnTo>
                    <a:pt x="334867" y="631912"/>
                  </a:lnTo>
                  <a:lnTo>
                    <a:pt x="342912" y="647818"/>
                  </a:lnTo>
                  <a:lnTo>
                    <a:pt x="352804" y="636608"/>
                  </a:lnTo>
                  <a:lnTo>
                    <a:pt x="367761" y="605382"/>
                  </a:lnTo>
                  <a:lnTo>
                    <a:pt x="388565" y="555570"/>
                  </a:lnTo>
                  <a:lnTo>
                    <a:pt x="416001" y="488606"/>
                  </a:lnTo>
                  <a:lnTo>
                    <a:pt x="450850" y="405921"/>
                  </a:lnTo>
                  <a:lnTo>
                    <a:pt x="466955" y="390763"/>
                  </a:lnTo>
                  <a:lnTo>
                    <a:pt x="492898" y="391992"/>
                  </a:lnTo>
                  <a:lnTo>
                    <a:pt x="526522" y="406767"/>
                  </a:lnTo>
                  <a:lnTo>
                    <a:pt x="565669" y="432245"/>
                  </a:lnTo>
                  <a:lnTo>
                    <a:pt x="608182" y="465584"/>
                  </a:lnTo>
                  <a:lnTo>
                    <a:pt x="651905" y="503944"/>
                  </a:lnTo>
                  <a:lnTo>
                    <a:pt x="694680" y="544481"/>
                  </a:lnTo>
                  <a:lnTo>
                    <a:pt x="734352" y="584356"/>
                  </a:lnTo>
                  <a:lnTo>
                    <a:pt x="784135" y="639336"/>
                  </a:lnTo>
                  <a:lnTo>
                    <a:pt x="817518" y="679863"/>
                  </a:lnTo>
                  <a:lnTo>
                    <a:pt x="840074" y="704564"/>
                  </a:lnTo>
                  <a:lnTo>
                    <a:pt x="898525" y="669954"/>
                  </a:lnTo>
                  <a:lnTo>
                    <a:pt x="920327" y="637740"/>
                  </a:lnTo>
                  <a:lnTo>
                    <a:pt x="941798" y="605279"/>
                  </a:lnTo>
                  <a:lnTo>
                    <a:pt x="963495" y="571560"/>
                  </a:lnTo>
                  <a:lnTo>
                    <a:pt x="985973" y="535569"/>
                  </a:lnTo>
                  <a:lnTo>
                    <a:pt x="1009790" y="496296"/>
                  </a:lnTo>
                  <a:lnTo>
                    <a:pt x="1035501" y="452727"/>
                  </a:lnTo>
                  <a:lnTo>
                    <a:pt x="1063663" y="403852"/>
                  </a:lnTo>
                  <a:lnTo>
                    <a:pt x="1094831" y="348659"/>
                  </a:lnTo>
                  <a:lnTo>
                    <a:pt x="1129563" y="286134"/>
                  </a:lnTo>
                  <a:lnTo>
                    <a:pt x="1169050" y="217390"/>
                  </a:lnTo>
                  <a:lnTo>
                    <a:pt x="1204172" y="160048"/>
                  </a:lnTo>
                  <a:lnTo>
                    <a:pt x="1233689" y="113044"/>
                  </a:lnTo>
                  <a:lnTo>
                    <a:pt x="1256361" y="75310"/>
                  </a:lnTo>
                  <a:lnTo>
                    <a:pt x="1270949" y="45782"/>
                  </a:lnTo>
                  <a:lnTo>
                    <a:pt x="1276213" y="23393"/>
                  </a:lnTo>
                  <a:lnTo>
                    <a:pt x="1270914" y="7077"/>
                  </a:lnTo>
                  <a:lnTo>
                    <a:pt x="1265907" y="3813"/>
                  </a:lnTo>
                  <a:lnTo>
                    <a:pt x="1256951" y="1580"/>
                  </a:lnTo>
                  <a:lnTo>
                    <a:pt x="1243962" y="326"/>
                  </a:lnTo>
                  <a:lnTo>
                    <a:pt x="1226855" y="0"/>
                  </a:lnTo>
                  <a:close/>
                </a:path>
              </a:pathLst>
            </a:custGeom>
            <a:solidFill>
              <a:srgbClr val="00B9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5"/>
            <p:cNvSpPr/>
            <p:nvPr/>
          </p:nvSpPr>
          <p:spPr>
            <a:xfrm>
              <a:off x="946683" y="285362"/>
              <a:ext cx="1276350" cy="712470"/>
            </a:xfrm>
            <a:custGeom>
              <a:avLst/>
              <a:gdLst/>
              <a:ahLst/>
              <a:cxnLst/>
              <a:rect l="l" t="t" r="r" b="b"/>
              <a:pathLst>
                <a:path w="1276350" h="712469">
                  <a:moveTo>
                    <a:pt x="172631" y="252670"/>
                  </a:moveTo>
                  <a:lnTo>
                    <a:pt x="107543" y="205240"/>
                  </a:lnTo>
                  <a:lnTo>
                    <a:pt x="52230" y="171034"/>
                  </a:lnTo>
                  <a:lnTo>
                    <a:pt x="13959" y="147039"/>
                  </a:lnTo>
                  <a:lnTo>
                    <a:pt x="65184" y="103995"/>
                  </a:lnTo>
                  <a:lnTo>
                    <a:pt x="124266" y="95387"/>
                  </a:lnTo>
                  <a:lnTo>
                    <a:pt x="182029" y="89508"/>
                  </a:lnTo>
                  <a:lnTo>
                    <a:pt x="224243" y="86147"/>
                  </a:lnTo>
                  <a:lnTo>
                    <a:pt x="324265" y="78635"/>
                  </a:lnTo>
                  <a:lnTo>
                    <a:pt x="418735" y="71169"/>
                  </a:lnTo>
                  <a:lnTo>
                    <a:pt x="507736" y="63801"/>
                  </a:lnTo>
                  <a:lnTo>
                    <a:pt x="591353" y="56584"/>
                  </a:lnTo>
                  <a:lnTo>
                    <a:pt x="669671" y="49568"/>
                  </a:lnTo>
                  <a:lnTo>
                    <a:pt x="742774" y="42806"/>
                  </a:lnTo>
                  <a:lnTo>
                    <a:pt x="810746" y="36350"/>
                  </a:lnTo>
                  <a:lnTo>
                    <a:pt x="873672" y="30251"/>
                  </a:lnTo>
                  <a:lnTo>
                    <a:pt x="931636" y="24562"/>
                  </a:lnTo>
                  <a:lnTo>
                    <a:pt x="984723" y="19334"/>
                  </a:lnTo>
                  <a:lnTo>
                    <a:pt x="1033017" y="14618"/>
                  </a:lnTo>
                  <a:lnTo>
                    <a:pt x="1076602" y="10468"/>
                  </a:lnTo>
                  <a:lnTo>
                    <a:pt x="1115563" y="6933"/>
                  </a:lnTo>
                  <a:lnTo>
                    <a:pt x="1179951" y="1922"/>
                  </a:lnTo>
                  <a:lnTo>
                    <a:pt x="1226855" y="0"/>
                  </a:lnTo>
                  <a:lnTo>
                    <a:pt x="1243962" y="326"/>
                  </a:lnTo>
                  <a:lnTo>
                    <a:pt x="1256951" y="1580"/>
                  </a:lnTo>
                  <a:lnTo>
                    <a:pt x="1265907" y="3813"/>
                  </a:lnTo>
                  <a:lnTo>
                    <a:pt x="1270914" y="7077"/>
                  </a:lnTo>
                  <a:lnTo>
                    <a:pt x="1276213" y="23393"/>
                  </a:lnTo>
                  <a:lnTo>
                    <a:pt x="1270949" y="45782"/>
                  </a:lnTo>
                  <a:lnTo>
                    <a:pt x="1256361" y="75310"/>
                  </a:lnTo>
                  <a:lnTo>
                    <a:pt x="1233689" y="113044"/>
                  </a:lnTo>
                  <a:lnTo>
                    <a:pt x="1204172" y="160048"/>
                  </a:lnTo>
                  <a:lnTo>
                    <a:pt x="1169050" y="217390"/>
                  </a:lnTo>
                  <a:lnTo>
                    <a:pt x="1129563" y="286134"/>
                  </a:lnTo>
                  <a:lnTo>
                    <a:pt x="1094831" y="348659"/>
                  </a:lnTo>
                  <a:lnTo>
                    <a:pt x="1063663" y="403852"/>
                  </a:lnTo>
                  <a:lnTo>
                    <a:pt x="1035501" y="452727"/>
                  </a:lnTo>
                  <a:lnTo>
                    <a:pt x="1009790" y="496296"/>
                  </a:lnTo>
                  <a:lnTo>
                    <a:pt x="985973" y="535569"/>
                  </a:lnTo>
                  <a:lnTo>
                    <a:pt x="963495" y="571560"/>
                  </a:lnTo>
                  <a:lnTo>
                    <a:pt x="941798" y="605279"/>
                  </a:lnTo>
                  <a:lnTo>
                    <a:pt x="920327" y="637740"/>
                  </a:lnTo>
                  <a:lnTo>
                    <a:pt x="898525" y="669954"/>
                  </a:lnTo>
                  <a:lnTo>
                    <a:pt x="875003" y="700985"/>
                  </a:lnTo>
                  <a:lnTo>
                    <a:pt x="857378" y="712063"/>
                  </a:lnTo>
                  <a:lnTo>
                    <a:pt x="840074" y="704564"/>
                  </a:lnTo>
                  <a:lnTo>
                    <a:pt x="817518" y="679863"/>
                  </a:lnTo>
                  <a:lnTo>
                    <a:pt x="784135" y="639336"/>
                  </a:lnTo>
                  <a:lnTo>
                    <a:pt x="734352" y="584356"/>
                  </a:lnTo>
                  <a:lnTo>
                    <a:pt x="694680" y="544481"/>
                  </a:lnTo>
                  <a:lnTo>
                    <a:pt x="651905" y="503944"/>
                  </a:lnTo>
                  <a:lnTo>
                    <a:pt x="608182" y="465584"/>
                  </a:lnTo>
                  <a:lnTo>
                    <a:pt x="565669" y="432245"/>
                  </a:lnTo>
                  <a:lnTo>
                    <a:pt x="526522" y="406767"/>
                  </a:lnTo>
                  <a:lnTo>
                    <a:pt x="466955" y="390763"/>
                  </a:lnTo>
                  <a:lnTo>
                    <a:pt x="450850" y="405921"/>
                  </a:lnTo>
                  <a:lnTo>
                    <a:pt x="416001" y="488606"/>
                  </a:lnTo>
                  <a:lnTo>
                    <a:pt x="388565" y="555570"/>
                  </a:lnTo>
                  <a:lnTo>
                    <a:pt x="367761" y="605382"/>
                  </a:lnTo>
                  <a:lnTo>
                    <a:pt x="352804" y="636608"/>
                  </a:lnTo>
                  <a:lnTo>
                    <a:pt x="342912" y="647818"/>
                  </a:lnTo>
                  <a:lnTo>
                    <a:pt x="334867" y="631912"/>
                  </a:lnTo>
                  <a:lnTo>
                    <a:pt x="323639" y="589585"/>
                  </a:lnTo>
                  <a:lnTo>
                    <a:pt x="310401" y="530633"/>
                  </a:lnTo>
                  <a:lnTo>
                    <a:pt x="296325" y="464855"/>
                  </a:lnTo>
                  <a:lnTo>
                    <a:pt x="282581" y="402048"/>
                  </a:lnTo>
                  <a:lnTo>
                    <a:pt x="270343" y="352010"/>
                  </a:lnTo>
                  <a:lnTo>
                    <a:pt x="249287" y="311304"/>
                  </a:lnTo>
                  <a:lnTo>
                    <a:pt x="205571" y="278228"/>
                  </a:lnTo>
                  <a:lnTo>
                    <a:pt x="172631" y="252670"/>
                  </a:lnTo>
                  <a:close/>
                </a:path>
                <a:path w="1276350" h="712469">
                  <a:moveTo>
                    <a:pt x="458076" y="395303"/>
                  </a:moveTo>
                  <a:lnTo>
                    <a:pt x="1271968" y="20361"/>
                  </a:lnTo>
                </a:path>
                <a:path w="1276350" h="712469">
                  <a:moveTo>
                    <a:pt x="259676" y="320246"/>
                  </a:moveTo>
                  <a:lnTo>
                    <a:pt x="1265199" y="7433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3456" y="977525"/>
              <a:ext cx="192482" cy="84853"/>
            </a:xfrm>
            <a:prstGeom prst="rect">
              <a:avLst/>
            </a:prstGeom>
          </p:spPr>
        </p:pic>
      </p:grpSp>
      <p:sp>
        <p:nvSpPr>
          <p:cNvPr id="13" name="object 7"/>
          <p:cNvSpPr/>
          <p:nvPr userDrawn="1"/>
        </p:nvSpPr>
        <p:spPr>
          <a:xfrm>
            <a:off x="624740" y="1066483"/>
            <a:ext cx="230504" cy="40640"/>
          </a:xfrm>
          <a:custGeom>
            <a:avLst/>
            <a:gdLst/>
            <a:ahLst/>
            <a:cxnLst/>
            <a:rect l="l" t="t" r="r" b="b"/>
            <a:pathLst>
              <a:path w="230505" h="40640">
                <a:moveTo>
                  <a:pt x="212804" y="0"/>
                </a:moveTo>
                <a:lnTo>
                  <a:pt x="163271" y="6400"/>
                </a:lnTo>
                <a:lnTo>
                  <a:pt x="113671" y="10117"/>
                </a:lnTo>
                <a:lnTo>
                  <a:pt x="63942" y="11206"/>
                </a:lnTo>
                <a:lnTo>
                  <a:pt x="14023" y="9728"/>
                </a:lnTo>
                <a:lnTo>
                  <a:pt x="3554" y="13665"/>
                </a:lnTo>
                <a:lnTo>
                  <a:pt x="0" y="23393"/>
                </a:lnTo>
                <a:lnTo>
                  <a:pt x="3394" y="33502"/>
                </a:lnTo>
                <a:lnTo>
                  <a:pt x="13769" y="38582"/>
                </a:lnTo>
                <a:lnTo>
                  <a:pt x="65637" y="40024"/>
                </a:lnTo>
                <a:lnTo>
                  <a:pt x="117282" y="38687"/>
                </a:lnTo>
                <a:lnTo>
                  <a:pt x="168787" y="34621"/>
                </a:lnTo>
                <a:lnTo>
                  <a:pt x="220233" y="27876"/>
                </a:lnTo>
                <a:lnTo>
                  <a:pt x="229349" y="21913"/>
                </a:lnTo>
                <a:lnTo>
                  <a:pt x="230206" y="11795"/>
                </a:lnTo>
                <a:lnTo>
                  <a:pt x="224220" y="2748"/>
                </a:lnTo>
                <a:lnTo>
                  <a:pt x="212804" y="0"/>
                </a:lnTo>
                <a:close/>
              </a:path>
            </a:pathLst>
          </a:custGeom>
          <a:solidFill>
            <a:srgbClr val="214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8"/>
          <p:cNvSpPr/>
          <p:nvPr userDrawn="1"/>
        </p:nvSpPr>
        <p:spPr>
          <a:xfrm>
            <a:off x="187814" y="977525"/>
            <a:ext cx="203835" cy="106045"/>
          </a:xfrm>
          <a:custGeom>
            <a:avLst/>
            <a:gdLst/>
            <a:ahLst/>
            <a:cxnLst/>
            <a:rect l="l" t="t" r="r" b="b"/>
            <a:pathLst>
              <a:path w="203835" h="106044">
                <a:moveTo>
                  <a:pt x="10111" y="0"/>
                </a:moveTo>
                <a:lnTo>
                  <a:pt x="2305" y="6432"/>
                </a:lnTo>
                <a:lnTo>
                  <a:pt x="0" y="17070"/>
                </a:lnTo>
                <a:lnTo>
                  <a:pt x="5921" y="27231"/>
                </a:lnTo>
                <a:lnTo>
                  <a:pt x="47225" y="55089"/>
                </a:lnTo>
                <a:lnTo>
                  <a:pt x="91119" y="77479"/>
                </a:lnTo>
                <a:lnTo>
                  <a:pt x="137423" y="94326"/>
                </a:lnTo>
                <a:lnTo>
                  <a:pt x="185956" y="105552"/>
                </a:lnTo>
                <a:lnTo>
                  <a:pt x="197415" y="102942"/>
                </a:lnTo>
                <a:lnTo>
                  <a:pt x="203571" y="93983"/>
                </a:lnTo>
                <a:lnTo>
                  <a:pt x="202898" y="83871"/>
                </a:lnTo>
                <a:lnTo>
                  <a:pt x="193869" y="77803"/>
                </a:lnTo>
                <a:lnTo>
                  <a:pt x="147038" y="67012"/>
                </a:lnTo>
                <a:lnTo>
                  <a:pt x="102608" y="50873"/>
                </a:lnTo>
                <a:lnTo>
                  <a:pt x="60514" y="29361"/>
                </a:lnTo>
                <a:lnTo>
                  <a:pt x="20691" y="2454"/>
                </a:lnTo>
                <a:lnTo>
                  <a:pt x="10111" y="0"/>
                </a:lnTo>
                <a:close/>
              </a:path>
            </a:pathLst>
          </a:custGeom>
          <a:solidFill>
            <a:srgbClr val="214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9"/>
          <p:cNvSpPr/>
          <p:nvPr userDrawn="1"/>
        </p:nvSpPr>
        <p:spPr>
          <a:xfrm>
            <a:off x="83071" y="733822"/>
            <a:ext cx="45085" cy="140335"/>
          </a:xfrm>
          <a:custGeom>
            <a:avLst/>
            <a:gdLst/>
            <a:ahLst/>
            <a:cxnLst/>
            <a:rect l="l" t="t" r="r" b="b"/>
            <a:pathLst>
              <a:path w="45085" h="140334">
                <a:moveTo>
                  <a:pt x="35740" y="0"/>
                </a:moveTo>
                <a:lnTo>
                  <a:pt x="8735" y="37741"/>
                </a:lnTo>
                <a:lnTo>
                  <a:pt x="100" y="96171"/>
                </a:lnTo>
                <a:lnTo>
                  <a:pt x="0" y="125991"/>
                </a:lnTo>
                <a:lnTo>
                  <a:pt x="4958" y="136441"/>
                </a:lnTo>
                <a:lnTo>
                  <a:pt x="15025" y="140020"/>
                </a:lnTo>
                <a:lnTo>
                  <a:pt x="24790" y="136648"/>
                </a:lnTo>
                <a:lnTo>
                  <a:pt x="28841" y="126245"/>
                </a:lnTo>
                <a:lnTo>
                  <a:pt x="28926" y="98313"/>
                </a:lnTo>
                <a:lnTo>
                  <a:pt x="31643" y="70875"/>
                </a:lnTo>
                <a:lnTo>
                  <a:pt x="37001" y="43830"/>
                </a:lnTo>
                <a:lnTo>
                  <a:pt x="45008" y="17076"/>
                </a:lnTo>
                <a:lnTo>
                  <a:pt x="44132" y="5983"/>
                </a:lnTo>
                <a:lnTo>
                  <a:pt x="35740" y="0"/>
                </a:lnTo>
                <a:close/>
              </a:path>
            </a:pathLst>
          </a:custGeom>
          <a:solidFill>
            <a:srgbClr val="214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0"/>
          <p:cNvSpPr/>
          <p:nvPr userDrawn="1"/>
        </p:nvSpPr>
        <p:spPr>
          <a:xfrm>
            <a:off x="279244" y="597390"/>
            <a:ext cx="151130" cy="41275"/>
          </a:xfrm>
          <a:custGeom>
            <a:avLst/>
            <a:gdLst/>
            <a:ahLst/>
            <a:cxnLst/>
            <a:rect l="l" t="t" r="r" b="b"/>
            <a:pathLst>
              <a:path w="151129" h="41275">
                <a:moveTo>
                  <a:pt x="104744" y="0"/>
                </a:moveTo>
                <a:lnTo>
                  <a:pt x="41239" y="6203"/>
                </a:lnTo>
                <a:lnTo>
                  <a:pt x="835" y="19702"/>
                </a:lnTo>
                <a:lnTo>
                  <a:pt x="0" y="30125"/>
                </a:lnTo>
                <a:lnTo>
                  <a:pt x="5925" y="38870"/>
                </a:lnTo>
                <a:lnTo>
                  <a:pt x="17235" y="40706"/>
                </a:lnTo>
                <a:lnTo>
                  <a:pt x="46798" y="34508"/>
                </a:lnTo>
                <a:lnTo>
                  <a:pt x="76500" y="30560"/>
                </a:lnTo>
                <a:lnTo>
                  <a:pt x="106410" y="28835"/>
                </a:lnTo>
                <a:lnTo>
                  <a:pt x="136602" y="29302"/>
                </a:lnTo>
                <a:lnTo>
                  <a:pt x="147074" y="25331"/>
                </a:lnTo>
                <a:lnTo>
                  <a:pt x="150631" y="15595"/>
                </a:lnTo>
                <a:lnTo>
                  <a:pt x="147238" y="5502"/>
                </a:lnTo>
                <a:lnTo>
                  <a:pt x="136856" y="460"/>
                </a:lnTo>
                <a:lnTo>
                  <a:pt x="104744" y="0"/>
                </a:lnTo>
                <a:close/>
              </a:path>
            </a:pathLst>
          </a:custGeom>
          <a:solidFill>
            <a:srgbClr val="214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1"/>
          <p:cNvSpPr/>
          <p:nvPr userDrawn="1"/>
        </p:nvSpPr>
        <p:spPr>
          <a:xfrm>
            <a:off x="533378" y="696321"/>
            <a:ext cx="55244" cy="181610"/>
          </a:xfrm>
          <a:custGeom>
            <a:avLst/>
            <a:gdLst/>
            <a:ahLst/>
            <a:cxnLst/>
            <a:rect l="l" t="t" r="r" b="b"/>
            <a:pathLst>
              <a:path w="55245" h="181609">
                <a:moveTo>
                  <a:pt x="10166" y="0"/>
                </a:moveTo>
                <a:lnTo>
                  <a:pt x="1523" y="5892"/>
                </a:lnTo>
                <a:lnTo>
                  <a:pt x="0" y="17125"/>
                </a:lnTo>
                <a:lnTo>
                  <a:pt x="9468" y="54239"/>
                </a:lnTo>
                <a:lnTo>
                  <a:pt x="17033" y="91641"/>
                </a:lnTo>
                <a:lnTo>
                  <a:pt x="22670" y="129384"/>
                </a:lnTo>
                <a:lnTo>
                  <a:pt x="26352" y="167519"/>
                </a:lnTo>
                <a:lnTo>
                  <a:pt x="31589" y="177924"/>
                </a:lnTo>
                <a:lnTo>
                  <a:pt x="41751" y="181495"/>
                </a:lnTo>
                <a:lnTo>
                  <a:pt x="51427" y="178142"/>
                </a:lnTo>
                <a:lnTo>
                  <a:pt x="55206" y="167773"/>
                </a:lnTo>
                <a:lnTo>
                  <a:pt x="51391" y="127712"/>
                </a:lnTo>
                <a:lnTo>
                  <a:pt x="45594" y="88034"/>
                </a:lnTo>
                <a:lnTo>
                  <a:pt x="37770" y="48706"/>
                </a:lnTo>
                <a:lnTo>
                  <a:pt x="27876" y="9696"/>
                </a:lnTo>
                <a:lnTo>
                  <a:pt x="20695" y="813"/>
                </a:lnTo>
                <a:lnTo>
                  <a:pt x="10166" y="0"/>
                </a:lnTo>
                <a:close/>
              </a:path>
            </a:pathLst>
          </a:custGeom>
          <a:solidFill>
            <a:srgbClr val="214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"/>
          <p:cNvSpPr/>
          <p:nvPr userDrawn="1"/>
        </p:nvSpPr>
        <p:spPr>
          <a:xfrm>
            <a:off x="392611" y="1006025"/>
            <a:ext cx="153670" cy="220979"/>
          </a:xfrm>
          <a:custGeom>
            <a:avLst/>
            <a:gdLst/>
            <a:ahLst/>
            <a:cxnLst/>
            <a:rect l="l" t="t" r="r" b="b"/>
            <a:pathLst>
              <a:path w="153670" h="220980">
                <a:moveTo>
                  <a:pt x="140144" y="0"/>
                </a:moveTo>
                <a:lnTo>
                  <a:pt x="129902" y="3382"/>
                </a:lnTo>
                <a:lnTo>
                  <a:pt x="124423" y="13693"/>
                </a:lnTo>
                <a:lnTo>
                  <a:pt x="115836" y="58252"/>
                </a:lnTo>
                <a:lnTo>
                  <a:pt x="99136" y="99456"/>
                </a:lnTo>
                <a:lnTo>
                  <a:pt x="74972" y="136446"/>
                </a:lnTo>
                <a:lnTo>
                  <a:pt x="43992" y="168360"/>
                </a:lnTo>
                <a:lnTo>
                  <a:pt x="6846" y="194338"/>
                </a:lnTo>
                <a:lnTo>
                  <a:pt x="0" y="203405"/>
                </a:lnTo>
                <a:lnTo>
                  <a:pt x="1890" y="213736"/>
                </a:lnTo>
                <a:lnTo>
                  <a:pt x="9843" y="220625"/>
                </a:lnTo>
                <a:lnTo>
                  <a:pt x="21184" y="219370"/>
                </a:lnTo>
                <a:lnTo>
                  <a:pt x="63360" y="189759"/>
                </a:lnTo>
                <a:lnTo>
                  <a:pt x="98203" y="153429"/>
                </a:lnTo>
                <a:lnTo>
                  <a:pt x="125166" y="111362"/>
                </a:lnTo>
                <a:lnTo>
                  <a:pt x="143703" y="64540"/>
                </a:lnTo>
                <a:lnTo>
                  <a:pt x="153264" y="13947"/>
                </a:lnTo>
                <a:lnTo>
                  <a:pt x="149735" y="3528"/>
                </a:lnTo>
                <a:lnTo>
                  <a:pt x="140144" y="0"/>
                </a:lnTo>
                <a:close/>
              </a:path>
            </a:pathLst>
          </a:custGeom>
          <a:solidFill>
            <a:srgbClr val="214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3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663" y="1257194"/>
            <a:ext cx="237718" cy="941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882650"/>
            <a:ext cx="8229600" cy="369332"/>
          </a:xfrm>
        </p:spPr>
        <p:txBody>
          <a:bodyPr lIns="0" tIns="0" rIns="0" bIns="0"/>
          <a:lstStyle>
            <a:lvl1pPr>
              <a:defRPr sz="2400" b="1">
                <a:solidFill>
                  <a:srgbClr val="EF4060"/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416050"/>
            <a:ext cx="8229600" cy="3200400"/>
          </a:xfr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940" y="654050"/>
            <a:ext cx="1752600" cy="268589"/>
          </a:xfrm>
          <a:prstGeom prst="rect">
            <a:avLst/>
          </a:prstGeom>
        </p:spPr>
      </p:pic>
      <p:sp>
        <p:nvSpPr>
          <p:cNvPr id="10" name="Holder 6"/>
          <p:cNvSpPr>
            <a:spLocks noGrp="1"/>
          </p:cNvSpPr>
          <p:nvPr>
            <p:ph type="sldNum" sz="quarter" idx="7"/>
          </p:nvPr>
        </p:nvSpPr>
        <p:spPr>
          <a:xfrm>
            <a:off x="6431280" y="4759833"/>
            <a:ext cx="2103120" cy="169277"/>
          </a:xfrm>
        </p:spPr>
        <p:txBody>
          <a:bodyPr lIns="0" tIns="0" rIns="0" bIns="0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Holder 4">
            <a:extLst>
              <a:ext uri="{FF2B5EF4-FFF2-40B4-BE49-F238E27FC236}">
                <a16:creationId xmlns:a16="http://schemas.microsoft.com/office/drawing/2014/main" id="{C7C4A45C-0C23-4A0C-B35B-8D445E62633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152400" y="4759833"/>
            <a:ext cx="5882640" cy="169277"/>
          </a:xfrm>
        </p:spPr>
        <p:txBody>
          <a:bodyPr lIns="0" tIns="0" rIns="0" bIns="0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International Office  	sprachtandem@fh-muenster.de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882650"/>
            <a:ext cx="8229600" cy="369332"/>
          </a:xfrm>
        </p:spPr>
        <p:txBody>
          <a:bodyPr lIns="0" tIns="0" rIns="0" bIns="0"/>
          <a:lstStyle>
            <a:lvl1pPr>
              <a:defRPr sz="2400" b="1">
                <a:solidFill>
                  <a:srgbClr val="EF4060"/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314704"/>
            <a:ext cx="3977640" cy="33779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314704"/>
            <a:ext cx="3977640" cy="33779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940" y="657010"/>
            <a:ext cx="1752600" cy="265629"/>
          </a:xfrm>
          <a:prstGeom prst="rect">
            <a:avLst/>
          </a:prstGeom>
        </p:spPr>
      </p:pic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6431280" y="4759833"/>
            <a:ext cx="2103120" cy="169277"/>
          </a:xfrm>
        </p:spPr>
        <p:txBody>
          <a:bodyPr lIns="0" tIns="0" rIns="0" bIns="0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Holder 4">
            <a:extLst>
              <a:ext uri="{FF2B5EF4-FFF2-40B4-BE49-F238E27FC236}">
                <a16:creationId xmlns:a16="http://schemas.microsoft.com/office/drawing/2014/main" id="{39EBF988-089A-448E-AA89-62AA33B6DD5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152400" y="4759833"/>
            <a:ext cx="5882640" cy="169277"/>
          </a:xfrm>
        </p:spPr>
        <p:txBody>
          <a:bodyPr lIns="0" tIns="0" rIns="0" bIns="0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International Office  	sprachtandem@fh-muenster.de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894318"/>
            <a:ext cx="8229600" cy="369332"/>
          </a:xfrm>
        </p:spPr>
        <p:txBody>
          <a:bodyPr lIns="0" tIns="0" rIns="0" bIns="0"/>
          <a:lstStyle>
            <a:lvl1pPr>
              <a:defRPr sz="2400" b="1">
                <a:solidFill>
                  <a:srgbClr val="EF4060"/>
                </a:solidFill>
              </a:defRPr>
            </a:lvl1pPr>
          </a:lstStyle>
          <a:p>
            <a:endParaRPr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940" y="657010"/>
            <a:ext cx="1752600" cy="265629"/>
          </a:xfrm>
          <a:prstGeom prst="rect">
            <a:avLst/>
          </a:prstGeom>
        </p:spPr>
      </p:pic>
      <p:sp>
        <p:nvSpPr>
          <p:cNvPr id="9" name="Holder 6"/>
          <p:cNvSpPr>
            <a:spLocks noGrp="1"/>
          </p:cNvSpPr>
          <p:nvPr>
            <p:ph type="sldNum" sz="quarter" idx="7"/>
          </p:nvPr>
        </p:nvSpPr>
        <p:spPr>
          <a:xfrm>
            <a:off x="6431280" y="4759833"/>
            <a:ext cx="2103120" cy="169277"/>
          </a:xfrm>
        </p:spPr>
        <p:txBody>
          <a:bodyPr lIns="0" tIns="0" rIns="0" bIns="0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Holder 4">
            <a:extLst>
              <a:ext uri="{FF2B5EF4-FFF2-40B4-BE49-F238E27FC236}">
                <a16:creationId xmlns:a16="http://schemas.microsoft.com/office/drawing/2014/main" id="{F93A895D-62ED-420F-83BD-9BDEA172926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152400" y="4759833"/>
            <a:ext cx="5882640" cy="169277"/>
          </a:xfrm>
        </p:spPr>
        <p:txBody>
          <a:bodyPr lIns="0" tIns="0" rIns="0" bIns="0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International Office  	sprachtandem@fh-muenster.de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940" y="657010"/>
            <a:ext cx="1752600" cy="265629"/>
          </a:xfrm>
          <a:prstGeom prst="rect">
            <a:avLst/>
          </a:prstGeom>
        </p:spPr>
      </p:pic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6431280" y="4759833"/>
            <a:ext cx="2103120" cy="169277"/>
          </a:xfrm>
        </p:spPr>
        <p:txBody>
          <a:bodyPr lIns="0" tIns="0" rIns="0" bIns="0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Holder 4">
            <a:extLst>
              <a:ext uri="{FF2B5EF4-FFF2-40B4-BE49-F238E27FC236}">
                <a16:creationId xmlns:a16="http://schemas.microsoft.com/office/drawing/2014/main" id="{1C8D0720-37D3-42F3-AFFC-0E8487CB12A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152400" y="4759833"/>
            <a:ext cx="5882640" cy="169277"/>
          </a:xfrm>
        </p:spPr>
        <p:txBody>
          <a:bodyPr lIns="0" tIns="0" rIns="0" bIns="0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International Office  	sprachtandem@fh-muenster.de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693921" y="2698699"/>
            <a:ext cx="450215" cy="808990"/>
          </a:xfrm>
          <a:custGeom>
            <a:avLst/>
            <a:gdLst/>
            <a:ahLst/>
            <a:cxnLst/>
            <a:rect l="l" t="t" r="r" b="b"/>
            <a:pathLst>
              <a:path w="450215" h="808989">
                <a:moveTo>
                  <a:pt x="450075" y="0"/>
                </a:moveTo>
                <a:lnTo>
                  <a:pt x="0" y="450088"/>
                </a:lnTo>
                <a:lnTo>
                  <a:pt x="0" y="808443"/>
                </a:lnTo>
                <a:lnTo>
                  <a:pt x="450075" y="358343"/>
                </a:lnTo>
                <a:lnTo>
                  <a:pt x="450075" y="0"/>
                </a:lnTo>
                <a:close/>
              </a:path>
            </a:pathLst>
          </a:custGeom>
          <a:solidFill>
            <a:srgbClr val="00B9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514533" y="4"/>
            <a:ext cx="629920" cy="633095"/>
          </a:xfrm>
          <a:custGeom>
            <a:avLst/>
            <a:gdLst/>
            <a:ahLst/>
            <a:cxnLst/>
            <a:rect l="l" t="t" r="r" b="b"/>
            <a:pathLst>
              <a:path w="629920" h="633095">
                <a:moveTo>
                  <a:pt x="629462" y="0"/>
                </a:moveTo>
                <a:lnTo>
                  <a:pt x="453707" y="0"/>
                </a:lnTo>
                <a:lnTo>
                  <a:pt x="0" y="453707"/>
                </a:lnTo>
                <a:lnTo>
                  <a:pt x="179387" y="453707"/>
                </a:lnTo>
                <a:lnTo>
                  <a:pt x="179387" y="632587"/>
                </a:lnTo>
                <a:lnTo>
                  <a:pt x="629462" y="182511"/>
                </a:lnTo>
                <a:lnTo>
                  <a:pt x="629462" y="0"/>
                </a:lnTo>
                <a:close/>
              </a:path>
            </a:pathLst>
          </a:custGeom>
          <a:solidFill>
            <a:srgbClr val="00B9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640242" y="4"/>
            <a:ext cx="812165" cy="454025"/>
          </a:xfrm>
          <a:custGeom>
            <a:avLst/>
            <a:gdLst/>
            <a:ahLst/>
            <a:cxnLst/>
            <a:rect l="l" t="t" r="r" b="b"/>
            <a:pathLst>
              <a:path w="812164" h="454025">
                <a:moveTo>
                  <a:pt x="812063" y="0"/>
                </a:moveTo>
                <a:lnTo>
                  <a:pt x="453707" y="0"/>
                </a:lnTo>
                <a:lnTo>
                  <a:pt x="0" y="453707"/>
                </a:lnTo>
                <a:lnTo>
                  <a:pt x="358355" y="453707"/>
                </a:lnTo>
                <a:lnTo>
                  <a:pt x="812063" y="0"/>
                </a:lnTo>
                <a:close/>
              </a:path>
            </a:pathLst>
          </a:custGeom>
          <a:solidFill>
            <a:srgbClr val="00B9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766042" y="4"/>
            <a:ext cx="812165" cy="454025"/>
          </a:xfrm>
          <a:custGeom>
            <a:avLst/>
            <a:gdLst/>
            <a:ahLst/>
            <a:cxnLst/>
            <a:rect l="l" t="t" r="r" b="b"/>
            <a:pathLst>
              <a:path w="812164" h="454025">
                <a:moveTo>
                  <a:pt x="812050" y="0"/>
                </a:moveTo>
                <a:lnTo>
                  <a:pt x="453720" y="0"/>
                </a:lnTo>
                <a:lnTo>
                  <a:pt x="0" y="453720"/>
                </a:lnTo>
                <a:lnTo>
                  <a:pt x="358330" y="453720"/>
                </a:lnTo>
                <a:lnTo>
                  <a:pt x="812050" y="0"/>
                </a:lnTo>
                <a:close/>
              </a:path>
            </a:pathLst>
          </a:custGeom>
          <a:solidFill>
            <a:srgbClr val="00B9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5" y="4"/>
            <a:ext cx="704215" cy="454025"/>
          </a:xfrm>
          <a:custGeom>
            <a:avLst/>
            <a:gdLst/>
            <a:ahLst/>
            <a:cxnLst/>
            <a:rect l="l" t="t" r="r" b="b"/>
            <a:pathLst>
              <a:path w="704215" h="454025">
                <a:moveTo>
                  <a:pt x="704011" y="0"/>
                </a:moveTo>
                <a:lnTo>
                  <a:pt x="345694" y="0"/>
                </a:lnTo>
                <a:lnTo>
                  <a:pt x="0" y="345694"/>
                </a:lnTo>
                <a:lnTo>
                  <a:pt x="0" y="453694"/>
                </a:lnTo>
                <a:lnTo>
                  <a:pt x="250317" y="453694"/>
                </a:lnTo>
                <a:lnTo>
                  <a:pt x="704011" y="0"/>
                </a:lnTo>
                <a:close/>
              </a:path>
            </a:pathLst>
          </a:custGeom>
          <a:solidFill>
            <a:srgbClr val="00B9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699247" y="4150876"/>
            <a:ext cx="445134" cy="803275"/>
          </a:xfrm>
          <a:custGeom>
            <a:avLst/>
            <a:gdLst/>
            <a:ahLst/>
            <a:cxnLst/>
            <a:rect l="l" t="t" r="r" b="b"/>
            <a:pathLst>
              <a:path w="445134" h="803275">
                <a:moveTo>
                  <a:pt x="444754" y="0"/>
                </a:moveTo>
                <a:lnTo>
                  <a:pt x="0" y="444754"/>
                </a:lnTo>
                <a:lnTo>
                  <a:pt x="0" y="803033"/>
                </a:lnTo>
                <a:lnTo>
                  <a:pt x="444754" y="358267"/>
                </a:lnTo>
                <a:lnTo>
                  <a:pt x="444754" y="0"/>
                </a:lnTo>
                <a:close/>
              </a:path>
            </a:pathLst>
          </a:custGeom>
          <a:solidFill>
            <a:srgbClr val="EF4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699235" y="1276596"/>
            <a:ext cx="445134" cy="803275"/>
          </a:xfrm>
          <a:custGeom>
            <a:avLst/>
            <a:gdLst/>
            <a:ahLst/>
            <a:cxnLst/>
            <a:rect l="l" t="t" r="r" b="b"/>
            <a:pathLst>
              <a:path w="445134" h="803275">
                <a:moveTo>
                  <a:pt x="444766" y="0"/>
                </a:moveTo>
                <a:lnTo>
                  <a:pt x="0" y="444766"/>
                </a:lnTo>
                <a:lnTo>
                  <a:pt x="0" y="803148"/>
                </a:lnTo>
                <a:lnTo>
                  <a:pt x="444766" y="358394"/>
                </a:lnTo>
                <a:lnTo>
                  <a:pt x="444766" y="0"/>
                </a:lnTo>
                <a:close/>
              </a:path>
            </a:pathLst>
          </a:custGeom>
          <a:solidFill>
            <a:srgbClr val="EF4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082239" y="4"/>
            <a:ext cx="822960" cy="464184"/>
          </a:xfrm>
          <a:custGeom>
            <a:avLst/>
            <a:gdLst/>
            <a:ahLst/>
            <a:cxnLst/>
            <a:rect l="l" t="t" r="r" b="b"/>
            <a:pathLst>
              <a:path w="822959" h="464184">
                <a:moveTo>
                  <a:pt x="822464" y="0"/>
                </a:moveTo>
                <a:lnTo>
                  <a:pt x="464184" y="0"/>
                </a:lnTo>
                <a:lnTo>
                  <a:pt x="0" y="464184"/>
                </a:lnTo>
                <a:lnTo>
                  <a:pt x="358279" y="464184"/>
                </a:lnTo>
                <a:lnTo>
                  <a:pt x="822464" y="0"/>
                </a:lnTo>
                <a:close/>
              </a:path>
            </a:pathLst>
          </a:custGeom>
          <a:solidFill>
            <a:srgbClr val="EF4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207983" y="4"/>
            <a:ext cx="822960" cy="464184"/>
          </a:xfrm>
          <a:custGeom>
            <a:avLst/>
            <a:gdLst/>
            <a:ahLst/>
            <a:cxnLst/>
            <a:rect l="l" t="t" r="r" b="b"/>
            <a:pathLst>
              <a:path w="822960" h="464184">
                <a:moveTo>
                  <a:pt x="822502" y="0"/>
                </a:moveTo>
                <a:lnTo>
                  <a:pt x="464146" y="0"/>
                </a:lnTo>
                <a:lnTo>
                  <a:pt x="0" y="464146"/>
                </a:lnTo>
                <a:lnTo>
                  <a:pt x="358343" y="464146"/>
                </a:lnTo>
                <a:lnTo>
                  <a:pt x="822502" y="0"/>
                </a:lnTo>
                <a:close/>
              </a:path>
            </a:pathLst>
          </a:custGeom>
          <a:solidFill>
            <a:srgbClr val="EF4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333740" y="4"/>
            <a:ext cx="822960" cy="464184"/>
          </a:xfrm>
          <a:custGeom>
            <a:avLst/>
            <a:gdLst/>
            <a:ahLst/>
            <a:cxnLst/>
            <a:rect l="l" t="t" r="r" b="b"/>
            <a:pathLst>
              <a:path w="822960" h="464184">
                <a:moveTo>
                  <a:pt x="822477" y="0"/>
                </a:moveTo>
                <a:lnTo>
                  <a:pt x="464172" y="0"/>
                </a:lnTo>
                <a:lnTo>
                  <a:pt x="0" y="464172"/>
                </a:lnTo>
                <a:lnTo>
                  <a:pt x="358305" y="464172"/>
                </a:lnTo>
                <a:lnTo>
                  <a:pt x="822477" y="0"/>
                </a:lnTo>
                <a:close/>
              </a:path>
            </a:pathLst>
          </a:custGeom>
          <a:solidFill>
            <a:srgbClr val="EF4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882650"/>
            <a:ext cx="82296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416050"/>
            <a:ext cx="8229600" cy="33779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59833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International Office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59833"/>
            <a:ext cx="2103120" cy="255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B49E3-9A1B-4966-AAB4-2C0D6C59A92F}" type="datetime1">
              <a:rPr lang="en-US" smtClean="0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59833"/>
            <a:ext cx="2103120" cy="255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  <p:pic>
        <p:nvPicPr>
          <p:cNvPr id="26" name="Grafik 2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940" y="657010"/>
            <a:ext cx="1752600" cy="2656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 sz="2400" b="1">
          <a:solidFill>
            <a:srgbClr val="EF4060"/>
          </a:solidFill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rolin.boom@fh-muenster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8955" y="1397382"/>
            <a:ext cx="7772400" cy="430887"/>
          </a:xfrm>
        </p:spPr>
        <p:txBody>
          <a:bodyPr/>
          <a:lstStyle/>
          <a:p>
            <a:r>
              <a:rPr lang="de-DE" sz="2800" dirty="0"/>
              <a:t>Austauschplatz Drexel University in Philadelphia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08B4B3D-7D99-4573-A1CD-2BA23D9278EB}"/>
              </a:ext>
            </a:extLst>
          </p:cNvPr>
          <p:cNvSpPr txBox="1"/>
          <p:nvPr/>
        </p:nvSpPr>
        <p:spPr>
          <a:xfrm>
            <a:off x="862591" y="4810023"/>
            <a:ext cx="609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chemeClr val="bg1">
                    <a:lumMod val="65000"/>
                  </a:schemeClr>
                </a:solidFill>
              </a:rPr>
              <a:t>International Office  k</a:t>
            </a:r>
            <a:r>
              <a:rPr lang="de-DE" sz="1050" dirty="0">
                <a:solidFill>
                  <a:schemeClr val="bg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arolin.boom@fh-muenster.de</a:t>
            </a:r>
            <a:endParaRPr lang="de-DE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9D8CCFC-2D67-4E6A-A7E9-82C0EAEC44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91" y="2121121"/>
            <a:ext cx="2031976" cy="203197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E90BE1B-E56A-47AB-9037-7A95734FEB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3532274"/>
            <a:ext cx="2152421" cy="1438847"/>
          </a:xfrm>
          <a:prstGeom prst="rect">
            <a:avLst/>
          </a:prstGeom>
          <a:ln>
            <a:solidFill>
              <a:srgbClr val="00B9F2"/>
            </a:solidFill>
          </a:ln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740741A-4760-4230-83B9-9E3BFD88CBDB}"/>
              </a:ext>
            </a:extLst>
          </p:cNvPr>
          <p:cNvSpPr txBox="1"/>
          <p:nvPr/>
        </p:nvSpPr>
        <p:spPr>
          <a:xfrm>
            <a:off x="3002573" y="2121121"/>
            <a:ext cx="4393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+mn-lt"/>
              </a:rPr>
              <a:t>2 Austauschplätze</a:t>
            </a:r>
            <a:r>
              <a:rPr lang="de-DE" dirty="0">
                <a:latin typeface="+mn-lt"/>
              </a:rPr>
              <a:t> an der Drexel University in Philadelphia, USA im Wintersemester 25/26</a:t>
            </a:r>
          </a:p>
          <a:p>
            <a:endParaRPr lang="de-DE" sz="800" dirty="0">
              <a:latin typeface="+mn-lt"/>
            </a:endParaRPr>
          </a:p>
          <a:p>
            <a:r>
              <a:rPr lang="de-DE" dirty="0">
                <a:latin typeface="+mn-lt"/>
              </a:rPr>
              <a:t>Bewerbungsfrist ist der </a:t>
            </a:r>
            <a:r>
              <a:rPr lang="de-DE" b="1" dirty="0">
                <a:latin typeface="+mn-lt"/>
              </a:rPr>
              <a:t>16.12.2024 </a:t>
            </a:r>
          </a:p>
          <a:p>
            <a:r>
              <a:rPr lang="de-DE" dirty="0">
                <a:latin typeface="+mn-lt"/>
              </a:rPr>
              <a:t>im International Office</a:t>
            </a:r>
          </a:p>
          <a:p>
            <a:endParaRPr lang="de-DE" sz="1000" dirty="0">
              <a:latin typeface="+mn-lt"/>
            </a:endParaRPr>
          </a:p>
        </p:txBody>
      </p:sp>
      <p:pic>
        <p:nvPicPr>
          <p:cNvPr id="10" name="Image 4" descr="Ein Bild, das Text, Schild, draußen enthält.  Automatisch generierte Beschreibung">
            <a:extLst>
              <a:ext uri="{FF2B5EF4-FFF2-40B4-BE49-F238E27FC236}">
                <a16:creationId xmlns:a16="http://schemas.microsoft.com/office/drawing/2014/main" id="{9234076A-731C-4A7C-90DD-12A0B4A6BBFE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05400" y="4450608"/>
            <a:ext cx="1026795" cy="49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15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Benutzerdefiniert</PresentationFormat>
  <Paragraphs>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Austauschplatz Drexel University in Philadelphia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Marie-Sophie Dietz</dc:creator>
  <cp:lastModifiedBy>Karolin Boom</cp:lastModifiedBy>
  <cp:revision>110</cp:revision>
  <cp:lastPrinted>2023-10-26T08:40:48Z</cp:lastPrinted>
  <dcterms:created xsi:type="dcterms:W3CDTF">2023-07-13T14:03:03Z</dcterms:created>
  <dcterms:modified xsi:type="dcterms:W3CDTF">2024-11-27T13:35:52Z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2023-07-13T00:00:00Z</vt:filetime>
  </property>
  <property fmtid="{D5CDD505-2E9C-101B-9397-08002B2CF9AE}" pid="3" name="Creator">
    <vt:lpwstr>Adobe InDesign 18.1 (Windows)</vt:lpwstr>
  </property>
  <property fmtid="{D5CDD505-2E9C-101B-9397-08002B2CF9AE}" pid="4" name="LastSaved">
    <vt:filetime>2023-07-13T00:00:00Z</vt:filetime>
  </property>
  <property fmtid="{D5CDD505-2E9C-101B-9397-08002B2CF9AE}" pid="5" name="Producer">
    <vt:lpwstr>Adobe PDF Library 17.0</vt:lpwstr>
  </property>
</Properties>
</file>